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5" r:id="rId5"/>
    <p:sldId id="258" r:id="rId6"/>
    <p:sldId id="263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0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858D4-825B-53DF-7345-74FA2E0C5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AE7334-2CFA-00EF-2C54-817BC32CA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B954C7-FC02-0E46-DF5D-F5C706DB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5E0577-E42B-8174-5E64-0C728B8D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8A7086-6224-02D6-6DA8-AA2D4385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4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F0C88-3EB0-335C-DFA7-802A608C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43559E-30FD-22B9-CB8A-35325A41D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CF240D-016C-DFA4-181B-AF729ACA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A522A-4B00-6D12-F039-7624868FE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F09FE-4FE3-DE77-3D69-020ABF48C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4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5A85AD-B753-4679-3E9B-32F446246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29B123-056C-08E4-ACBB-A30B992E2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C6973-6131-DA3A-34DC-5A790216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06F6E5-2D4B-442E-D085-C2AA75A8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59CA62-0536-6D6A-29DA-E68DEE9F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7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56D2B-9720-24BD-F704-4556BAE2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C88BEB-02A5-2336-78DE-6575EE263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FEA77-D678-74CC-8CD5-A600BD40A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29BE1-12DC-D878-2F8C-D0A2B578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237A2-4FD2-137B-F38D-22F05591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26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4E090-D1B2-1E41-3337-806ED8DC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34697E-D92D-D2F9-17DE-96E3D4984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557DD4-D757-EB8A-D53E-746DDB5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8D0799-619B-3CDD-C03E-2259BAF0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A6A11C-6DC5-9042-9CE4-7EE6541F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3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BF98E-9F99-AA80-C54B-15B1C2EC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F7664-BD96-4AF5-F83C-FF6971312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938289-3EDE-5176-A7D3-49A23AB92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E491E0-E1BC-B293-F829-6C0A8036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B042C-DDF5-6D1C-AB95-EFC55175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96D2E7-9C11-E1E5-C2F3-27FD356B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15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C0829-A5BD-680D-44EB-16527A4C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49BA67-BA2A-E9E6-24D4-DB50EF204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92C556-2489-7DE7-F0A2-11E29D856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28103F-8ABB-8B33-EDD1-07AEC79C7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A4963A-541B-8359-44B0-61CBFF039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DF02B8-9E8C-BE82-319F-851070C5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DF6CD2-395B-7A6A-07E3-DD5A2E30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DEFC3A-851A-0945-5D48-7EB939CA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65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ABDF5-B247-7A57-CBC2-BA3C5EB4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2B6979-2FCF-7078-7622-C1DB1944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2C1152-49AE-79E9-075E-D7BF15B6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23916A-B4FA-CB63-3D1C-30306763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417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823CED-115C-D229-D07E-A02AB499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1D4B69-9311-B382-7669-C997BDD0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9B099A-AB3A-6A26-DE6D-83494AD8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22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39835-4E87-6883-7BC2-D3FC529A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A527DA-3311-1019-E6EE-7EA8EBD51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32F19E-3251-8B4C-1AB6-B348EFA13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36B1BF-E464-1A66-D5FF-2E42B78C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0482FD-26E8-E7F6-5D9F-F216ACA2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1CA06F-BF21-7BFB-7CDD-68881D8A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60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8E20D-0807-B79E-54AB-CADEEB19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AE7B47-DD3F-C489-AC7D-1CAC144DA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CD8E56-3E55-88C6-F8A2-451670274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74F9A6-9A90-BAC5-763C-A94E4D97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7DD0E1-8EB5-FD76-839A-8AA3C5270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6783B6-A7DB-6427-AC39-77D27F57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6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97989C-4401-4520-BB81-DE76A7366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E6CB5C-B40C-8312-5FBB-42198EAE4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EE4BA-D3C2-BDAD-02EF-5CD1B7767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E33B57-F46E-041B-DD8C-DD1DBBB94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AD168E-BA15-109B-A3D3-ADED352CA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CE69A13-1F03-81FF-8135-9AE70F9068F2}"/>
              </a:ext>
            </a:extLst>
          </p:cNvPr>
          <p:cNvSpPr txBox="1"/>
          <p:nvPr/>
        </p:nvSpPr>
        <p:spPr>
          <a:xfrm>
            <a:off x="418289" y="408562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25pictures</a:t>
            </a:r>
          </a:p>
          <a:p>
            <a:r>
              <a:rPr lang="en-US" dirty="0"/>
              <a:t>Train 1</a:t>
            </a:r>
            <a:endParaRPr lang="en-GB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681DEB-C91A-C52F-9D2B-98997B5D966E}"/>
              </a:ext>
            </a:extLst>
          </p:cNvPr>
          <p:cNvSpPr txBox="1"/>
          <p:nvPr/>
        </p:nvSpPr>
        <p:spPr>
          <a:xfrm>
            <a:off x="418289" y="1069880"/>
            <a:ext cx="6096000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yolo11n.yaml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D:/Test_File/Code/Zebrafish-NTT-AI-Model/mydataset.yaml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2C4940-0360-1CAB-8087-F3D1807C9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0" y="3209438"/>
            <a:ext cx="5400000" cy="3093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8BD37E-5C26-183A-BEE7-38738A706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3209438"/>
            <a:ext cx="5400000" cy="3093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ADC60E-473D-9B94-6257-519E82EAE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2067"/>
            <a:ext cx="54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5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4D05-5996-F304-D2CD-90EC17A7B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2709E3-BB52-0106-EF7C-BCC78A896B06}"/>
              </a:ext>
            </a:extLst>
          </p:cNvPr>
          <p:cNvSpPr txBox="1"/>
          <p:nvPr/>
        </p:nvSpPr>
        <p:spPr>
          <a:xfrm>
            <a:off x="418289" y="408562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25pictures</a:t>
            </a:r>
          </a:p>
          <a:p>
            <a:r>
              <a:rPr lang="en-US" dirty="0"/>
              <a:t>Train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64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91377-1557-6E11-53B8-041945DF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DA0F95-D329-B9D2-2093-F03F9D3F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23" y="3429000"/>
            <a:ext cx="378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573275-0681-28FB-5947-F04D9984C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8" y="344113"/>
            <a:ext cx="336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844C8F-C7B3-5C59-FF60-344759F65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423" y="344113"/>
            <a:ext cx="3360000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11F6CBA-8D71-B330-6A7C-CA3180768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8" y="3429000"/>
            <a:ext cx="3780000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C1C4952-41AF-6513-ACD1-2E7A0F2AA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088" y="3429000"/>
            <a:ext cx="3780000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E4B49D5-DA66-CA24-3768-9F03C1C545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088" y="344113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56B8-7239-5C8B-2548-39CECF352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DC734B-03AE-ED71-4006-226DFC7195BF}"/>
              </a:ext>
            </a:extLst>
          </p:cNvPr>
          <p:cNvSpPr txBox="1"/>
          <p:nvPr/>
        </p:nvSpPr>
        <p:spPr>
          <a:xfrm>
            <a:off x="418289" y="408562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25pictures</a:t>
            </a:r>
          </a:p>
          <a:p>
            <a:r>
              <a:rPr lang="en-US" dirty="0"/>
              <a:t>Train 5</a:t>
            </a:r>
            <a:endParaRPr lang="en-GB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AB5618-9026-B218-B8B9-F8BF914FD8F1}"/>
              </a:ext>
            </a:extLst>
          </p:cNvPr>
          <p:cNvSpPr txBox="1"/>
          <p:nvPr/>
        </p:nvSpPr>
        <p:spPr>
          <a:xfrm>
            <a:off x="418289" y="1054893"/>
            <a:ext cx="6096000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yolo11n.yaml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D:/Test_File/Code/Zebrafish-NTT-AI-Model/mydataset.yaml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032E6C-EF93-0998-B62A-612060FCE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0" y="3209438"/>
            <a:ext cx="5400000" cy="3093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4EC041-6EC8-2861-56DE-D13840EFB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3209438"/>
            <a:ext cx="5400000" cy="30937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2C0A7D-9500-3FAF-C0F5-07BC5AC30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080"/>
            <a:ext cx="54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1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335B1-9CA9-651D-4D99-229062056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9DBBF2-9559-3B96-4998-B6BDA3A0D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66" y="3651889"/>
            <a:ext cx="378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DB6841-10F1-B6F3-3C61-5D91AA2BA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" y="312698"/>
            <a:ext cx="336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D0837E-F124-250F-8961-915D3345F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966" y="312698"/>
            <a:ext cx="3360000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9C10AD-AD77-D177-03B1-F95A0B60E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" y="3690374"/>
            <a:ext cx="3780000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42B420-38F4-C835-3DF8-26641EEBD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66" y="3690374"/>
            <a:ext cx="3780000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CB72E9-112B-67B6-C8DB-66672A01B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97" y="312698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9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34C3-F356-80AE-9BF4-92AB6E22C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06FE2F-C9A2-F8B8-358F-DE5565BA2713}"/>
              </a:ext>
            </a:extLst>
          </p:cNvPr>
          <p:cNvSpPr txBox="1"/>
          <p:nvPr/>
        </p:nvSpPr>
        <p:spPr>
          <a:xfrm>
            <a:off x="418289" y="408562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25pictures</a:t>
            </a:r>
          </a:p>
          <a:p>
            <a:r>
              <a:rPr lang="en-US" dirty="0"/>
              <a:t>Train 6</a:t>
            </a:r>
            <a:endParaRPr lang="en-GB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70A91A-680F-401C-2A91-B7EBB74E874A}"/>
              </a:ext>
            </a:extLst>
          </p:cNvPr>
          <p:cNvSpPr txBox="1"/>
          <p:nvPr/>
        </p:nvSpPr>
        <p:spPr>
          <a:xfrm>
            <a:off x="418289" y="1054893"/>
            <a:ext cx="6094378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yolo11n.yaml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D:/Test_File/Code/Zebrafish-NTT-AI-Model/mydataset.yaml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54102B-F557-7B64-74BD-39DA78D62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0" y="3209438"/>
            <a:ext cx="5400000" cy="3093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E5966A-3984-F1C4-C0E6-92596BFBB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3209438"/>
            <a:ext cx="5400000" cy="30937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46DB00-5254-3201-3200-A6ED6DDF2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0" y="257080"/>
            <a:ext cx="54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3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9C5D1-3134-BC10-F735-4B9E311F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7519B6-0751-8F00-3A66-784577FE8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3" y="3919778"/>
            <a:ext cx="3780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D13637-63D4-0875-671B-52ACBEE84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3" y="418222"/>
            <a:ext cx="336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BBDB13-3D56-DC78-DE92-AE14DE640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1" y="418222"/>
            <a:ext cx="3360000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703AF0-DE4C-006E-BEAD-31EBE0BF0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1" y="3919778"/>
            <a:ext cx="3780000" cy="25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216767-BF9C-FCDC-CD08-53087D4B0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05" y="3919778"/>
            <a:ext cx="3780000" cy="25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F41299-3C4B-EE27-A507-EE2950F8D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367" y="418222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06757-C71A-CFC0-D8D2-3CC5E5C87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94E1AA-1E5B-D097-3FAF-6E49D351B18D}"/>
              </a:ext>
            </a:extLst>
          </p:cNvPr>
          <p:cNvSpPr txBox="1"/>
          <p:nvPr/>
        </p:nvSpPr>
        <p:spPr>
          <a:xfrm>
            <a:off x="418289" y="408562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25pictures</a:t>
            </a:r>
          </a:p>
          <a:p>
            <a:r>
              <a:rPr lang="en-US" dirty="0"/>
              <a:t>Train 11</a:t>
            </a:r>
            <a:endParaRPr lang="en-GB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659FCE-2168-2B2F-C4EB-C089D9AD7703}"/>
              </a:ext>
            </a:extLst>
          </p:cNvPr>
          <p:cNvSpPr txBox="1"/>
          <p:nvPr/>
        </p:nvSpPr>
        <p:spPr>
          <a:xfrm>
            <a:off x="418289" y="1054893"/>
            <a:ext cx="6094378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yolo11n.yaml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D:/Test_File/Code/Zebrafish-NTT-AI-Model/mydataset.yaml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56DED7-0EFB-35E1-F829-924FB20BF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98" y="3310053"/>
            <a:ext cx="5400000" cy="3093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5D1419-3B22-27C0-7F11-D546282CB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98" y="257080"/>
            <a:ext cx="5400000" cy="27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AA572A-A5AC-E109-6C46-E3F2FC715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0" y="3310053"/>
            <a:ext cx="5400000" cy="30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3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609AA-1612-D081-7978-819E4FAB5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98A8C8-3880-0276-F303-1036D0B30A56}"/>
              </a:ext>
            </a:extLst>
          </p:cNvPr>
          <p:cNvSpPr txBox="1"/>
          <p:nvPr/>
        </p:nvSpPr>
        <p:spPr>
          <a:xfrm>
            <a:off x="418289" y="408562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25pictures</a:t>
            </a:r>
          </a:p>
          <a:p>
            <a:r>
              <a:rPr lang="en-US" dirty="0"/>
              <a:t>Train 13</a:t>
            </a:r>
            <a:endParaRPr lang="en-GB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FBAF4D-E6C2-7EA7-89E7-8F03E6C99627}"/>
              </a:ext>
            </a:extLst>
          </p:cNvPr>
          <p:cNvSpPr txBox="1"/>
          <p:nvPr/>
        </p:nvSpPr>
        <p:spPr>
          <a:xfrm>
            <a:off x="418289" y="1054893"/>
            <a:ext cx="6094378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yolo11n.yaml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D:/Test_File/Code/Zebrafish-NTT-AI-Model/mydataset.yaml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FE2358-619E-CB51-833E-6E210985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67" y="554590"/>
            <a:ext cx="5400000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4C06CF-9F46-A741-FE93-E4A23D2C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3603410"/>
            <a:ext cx="5400000" cy="3093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B32B9B-0183-26CB-5A2A-FAF203C81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11" y="3603410"/>
            <a:ext cx="5400000" cy="30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D1E1F-6EFC-69CE-92D3-7DC0B2155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BD89F3-B3A4-B4D1-F658-648C32B55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66" y="3559797"/>
            <a:ext cx="378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B3464F-FDB9-BD35-47A8-10F1BED79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66" y="669878"/>
            <a:ext cx="336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80DA85-1EB4-F4F3-C780-EA62006E2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" y="689934"/>
            <a:ext cx="336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AEA3E6-9A16-4423-2930-2C0662904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6" y="3559797"/>
            <a:ext cx="3780000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E26D91-4050-B50A-FBE8-A65506988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634" y="3559797"/>
            <a:ext cx="3780000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04716D-B6B4-63C5-8AA5-692C648DF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634" y="689934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8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228</Words>
  <Application>Microsoft Office PowerPoint</Application>
  <PresentationFormat>宽屏</PresentationFormat>
  <Paragraphs>57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Jiahao Cui</dc:creator>
  <cp:lastModifiedBy>Jiahao Cui</cp:lastModifiedBy>
  <cp:revision>2</cp:revision>
  <dcterms:created xsi:type="dcterms:W3CDTF">2025-01-23T04:12:50Z</dcterms:created>
  <dcterms:modified xsi:type="dcterms:W3CDTF">2025-01-23T08:21:36Z</dcterms:modified>
</cp:coreProperties>
</file>